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38" y="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41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9" name="Picture 8" descr="WatfordBC_RGB_(reversed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416" y="5687481"/>
            <a:ext cx="1857024" cy="765855"/>
          </a:xfrm>
          <a:prstGeom prst="rect">
            <a:avLst/>
          </a:prstGeom>
        </p:spPr>
      </p:pic>
      <p:pic>
        <p:nvPicPr>
          <p:cNvPr id="10" name="Picture 9" descr="liketose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57250"/>
            <a:ext cx="421481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642938" y="2924943"/>
            <a:ext cx="4360862" cy="648073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 sz="3200" b="1">
                <a:solidFill>
                  <a:schemeClr val="bg1"/>
                </a:solidFill>
              </a:defRPr>
            </a:lvl2pPr>
            <a:lvl3pPr marL="0" indent="0">
              <a:spcBef>
                <a:spcPts val="2400"/>
              </a:spcBef>
              <a:buNone/>
              <a:defRPr sz="3200">
                <a:solidFill>
                  <a:schemeClr val="bg1"/>
                </a:solidFill>
              </a:defRPr>
            </a:lvl3pPr>
            <a:lvl4pPr marL="0" indent="0">
              <a:buNone/>
              <a:defRPr sz="28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 smtClean="0"/>
              <a:t>Insert Title</a:t>
            </a:r>
          </a:p>
          <a:p>
            <a:pPr lvl="1"/>
            <a:r>
              <a:rPr lang="en-US" dirty="0" smtClean="0"/>
              <a:t>Sub title</a:t>
            </a:r>
          </a:p>
          <a:p>
            <a:pPr lvl="2"/>
            <a:r>
              <a:rPr lang="en-US" dirty="0" smtClean="0"/>
              <a:t>Presenter</a:t>
            </a:r>
          </a:p>
          <a:p>
            <a:pPr lvl="3"/>
            <a:r>
              <a:rPr lang="en-US" dirty="0" smtClean="0"/>
              <a:t>Date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52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241C34"/>
                </a:solidFill>
                <a:latin typeface="Calibri" pitchFamily="34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>
            <a:lvl1pPr>
              <a:defRPr>
                <a:solidFill>
                  <a:srgbClr val="241C34"/>
                </a:solidFill>
                <a:latin typeface="Calibri" pitchFamily="34" charset="0"/>
              </a:defRPr>
            </a:lvl1pPr>
            <a:lvl2pPr>
              <a:defRPr>
                <a:solidFill>
                  <a:srgbClr val="241C34"/>
                </a:solidFill>
                <a:latin typeface="Calibri" pitchFamily="34" charset="0"/>
              </a:defRPr>
            </a:lvl2pPr>
            <a:lvl3pPr>
              <a:defRPr>
                <a:solidFill>
                  <a:srgbClr val="241C34"/>
                </a:solidFill>
                <a:latin typeface="Calibri" pitchFamily="34" charset="0"/>
              </a:defRPr>
            </a:lvl3pPr>
            <a:lvl4pPr>
              <a:defRPr>
                <a:solidFill>
                  <a:srgbClr val="241C34"/>
                </a:solidFill>
                <a:latin typeface="Calibri" pitchFamily="34" charset="0"/>
              </a:defRPr>
            </a:lvl4pPr>
            <a:lvl5pPr>
              <a:defRPr>
                <a:solidFill>
                  <a:srgbClr val="241C34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47BA335B-F01A-4C1D-9D39-DCE5C51E708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276677"/>
            <a:ext cx="1152128" cy="46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8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28800"/>
            <a:ext cx="8229600" cy="77809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241C34"/>
                </a:solidFill>
                <a:latin typeface="Calibri" pitchFamily="34" charset="0"/>
                <a:ea typeface="BatangChe" pitchFamily="49" charset="-127"/>
              </a:defRPr>
            </a:lvl1pPr>
          </a:lstStyle>
          <a:p>
            <a:r>
              <a:rPr lang="en-GB" dirty="0" smtClean="0"/>
              <a:t>Section heading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47BA335B-F01A-4C1D-9D39-DCE5C51E70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4857750"/>
            <a:ext cx="9144000" cy="2000250"/>
          </a:xfrm>
          <a:prstGeom prst="rect">
            <a:avLst/>
          </a:prstGeom>
          <a:solidFill>
            <a:srgbClr val="241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9" name="Picture 4" descr="Watford_'W'_Exerci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633663"/>
            <a:ext cx="3367087" cy="33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WatfordBC_RGB_(reversed)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416" y="5687481"/>
            <a:ext cx="1857024" cy="76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5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241C34"/>
                </a:solidFill>
                <a:latin typeface="Calibri" pitchFamily="34" charset="0"/>
                <a:ea typeface="BatangChe" pitchFamily="49" charset="-127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92488"/>
          </a:xfrm>
        </p:spPr>
        <p:txBody>
          <a:bodyPr/>
          <a:lstStyle>
            <a:lvl1pPr>
              <a:defRPr>
                <a:solidFill>
                  <a:srgbClr val="241C34"/>
                </a:solidFill>
                <a:latin typeface="Calibri" pitchFamily="34" charset="0"/>
              </a:defRPr>
            </a:lvl1pPr>
            <a:lvl2pPr>
              <a:defRPr>
                <a:solidFill>
                  <a:srgbClr val="241C34"/>
                </a:solidFill>
                <a:latin typeface="Calibri" pitchFamily="34" charset="0"/>
              </a:defRPr>
            </a:lvl2pPr>
            <a:lvl3pPr>
              <a:defRPr>
                <a:solidFill>
                  <a:srgbClr val="241C34"/>
                </a:solidFill>
                <a:latin typeface="Calibri" pitchFamily="34" charset="0"/>
              </a:defRPr>
            </a:lvl3pPr>
            <a:lvl4pPr>
              <a:defRPr>
                <a:solidFill>
                  <a:srgbClr val="241C34"/>
                </a:solidFill>
                <a:latin typeface="Calibri" pitchFamily="34" charset="0"/>
              </a:defRPr>
            </a:lvl4pPr>
            <a:lvl5pPr>
              <a:defRPr>
                <a:solidFill>
                  <a:srgbClr val="241C34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47BA335B-F01A-4C1D-9D39-DCE5C51E70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5572125"/>
            <a:ext cx="9144000" cy="1285875"/>
          </a:xfrm>
          <a:prstGeom prst="rect">
            <a:avLst/>
          </a:prstGeom>
          <a:solidFill>
            <a:srgbClr val="241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9" name="Picture 8" descr="WatfordBC_RGB_(reversed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416" y="5687481"/>
            <a:ext cx="1857024" cy="76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3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9CB1-B9E9-42D3-A73A-0489C1C8FE4F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A335B-F01A-4C1D-9D39-DCE5C51E7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SECOND </a:t>
            </a:r>
            <a:r>
              <a:rPr lang="en-GB" sz="2200" dirty="0"/>
              <a:t>SURVEY-ANALYSIS OF </a:t>
            </a:r>
            <a:r>
              <a:rPr lang="en-GB" sz="2200" dirty="0" smtClean="0"/>
              <a:t>COMMENTS </a:t>
            </a:r>
            <a:br>
              <a:rPr lang="en-GB" sz="2200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484784"/>
            <a:ext cx="756084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3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2453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OXHEY VILLAGE COMMENTS</a:t>
            </a:r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5244"/>
            <a:ext cx="7704856" cy="3456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38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OXHEY VILLAGE COMMENTS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2"/>
            <a:ext cx="7776864" cy="3983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366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KINGSFIELD AREA COMMENTS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60802"/>
            <a:ext cx="7560840" cy="2139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21088"/>
            <a:ext cx="7560839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80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KINGSFIELD AREA COMMENTS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7776863" cy="32403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50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WATFORD HEATH </a:t>
            </a:r>
            <a:r>
              <a:rPr lang="en-GB" u="sng" dirty="0" smtClean="0"/>
              <a:t>AREA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56084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7560840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20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WATFORD HEATH AREA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0" y="1196752"/>
            <a:ext cx="7864946" cy="5069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456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Watford_Borough_Council_Presentation_template</Template>
  <TotalTime>30</TotalTime>
  <Words>18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BatangChe</vt:lpstr>
      <vt:lpstr>Calibri</vt:lpstr>
      <vt:lpstr>Office Theme</vt:lpstr>
      <vt:lpstr> SECOND SURVEY-ANALYSIS OF COMMENTS  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Watford Borough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Caisley</dc:creator>
  <cp:lastModifiedBy>Jennifer Yeboah</cp:lastModifiedBy>
  <cp:revision>6</cp:revision>
  <dcterms:created xsi:type="dcterms:W3CDTF">2020-02-12T13:32:34Z</dcterms:created>
  <dcterms:modified xsi:type="dcterms:W3CDTF">2020-02-13T13:56:48Z</dcterms:modified>
</cp:coreProperties>
</file>